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9" r:id="rId4"/>
    <p:sldId id="261" r:id="rId5"/>
    <p:sldId id="264" r:id="rId6"/>
    <p:sldId id="258" r:id="rId7"/>
    <p:sldId id="265" r:id="rId8"/>
    <p:sldId id="260" r:id="rId9"/>
    <p:sldId id="263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06C283-5720-48DB-B64B-20F71ADAA9FC}" v="40" dt="2021-11-15T22:58:10.2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FB505E-D179-495E-95B7-66363A88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E927F6D-AA76-46D2-A97D-29F863F12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ED6CA18-9CBA-4FC0-BA10-D1B560FB5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BD82B-1948-4523-87DD-E7C5AA615393}" type="datetimeFigureOut">
              <a:rPr lang="nl-NL" smtClean="0"/>
              <a:t>3-2-2022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D8C7132-6871-4F8E-BD4E-B7A776714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8AC7E6D-2535-40E0-9D9D-6E0C67239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FDC8F-7E0F-4687-8499-0888816314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9011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20A55F-3CBE-481B-BA8C-DA1596A61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D971399-E609-4AC5-9506-AB7C71D8DE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C99F0F-B3CC-4614-99FE-BAB4BD5E0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BD82B-1948-4523-87DD-E7C5AA615393}" type="datetimeFigureOut">
              <a:rPr lang="nl-NL" smtClean="0"/>
              <a:t>3-2-2022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290CFB9-4C38-438A-BEFE-6D732AB65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811A59-4257-43EA-B6D7-0C1D070DC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FDC8F-7E0F-4687-8499-0888816314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5041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DA975DB-C07C-4A8E-A419-57BA6641CF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8575BC1-5E51-41BB-AC95-9F98AA68CE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A584BCF-1A71-4B50-B2D9-5C20B1265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BD82B-1948-4523-87DD-E7C5AA615393}" type="datetimeFigureOut">
              <a:rPr lang="nl-NL" smtClean="0"/>
              <a:t>3-2-2022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E9FF358-44B4-451D-8603-2AD6B2912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48F0E4-97F9-4977-9182-47646EC1B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FDC8F-7E0F-4687-8499-0888816314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0089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BC15FB-8292-4356-9AA2-289AD2EFF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D080E2-F7C0-4607-B214-65DE4E9D3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2728C27-702D-45AD-B4E0-2CFC4546E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BD82B-1948-4523-87DD-E7C5AA615393}" type="datetimeFigureOut">
              <a:rPr lang="nl-NL" smtClean="0"/>
              <a:t>3-2-2022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4CBCF04-FB12-4F9E-A895-7DCB4522D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9F7374A-2B54-415E-8101-1D318955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FDC8F-7E0F-4687-8499-0888816314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576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48A33D-DE4C-42BC-9213-32887CA95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D398D49-367E-47BD-BC07-078885CD3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2AD91E6-ECC1-403D-A320-3D659EC72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BD82B-1948-4523-87DD-E7C5AA615393}" type="datetimeFigureOut">
              <a:rPr lang="nl-NL" smtClean="0"/>
              <a:t>3-2-2022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A7A0F8D-AFCB-49F5-83A4-E80F47D7E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1CA350C-AFC4-4964-83CD-86DDB3429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FDC8F-7E0F-4687-8499-0888816314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1681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254A5-84A7-4B20-92C9-85C419821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5752F2-2794-4692-9FA9-244840C015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80138D4-0C7B-4324-8C4C-DAC8F88C0A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545CF7B-6CB1-48A5-831C-88D689827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BD82B-1948-4523-87DD-E7C5AA615393}" type="datetimeFigureOut">
              <a:rPr lang="nl-NL" smtClean="0"/>
              <a:t>3-2-2022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2926EF2-E6F6-4F0D-B34B-593BE009C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AB72AD8-4230-4621-B72F-F3E4FE82E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FDC8F-7E0F-4687-8499-0888816314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557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D4871D-9490-4DBB-BA9E-330E220CF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70C378E-EE39-40DE-A4E2-B756E56C4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67A1A6B-25D7-4415-BD01-498A3B2E8A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6CEAD7E-7851-40F3-B867-3CB70D4CE9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7E8E64A-C3BC-44A8-9370-771A0A6758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0A31A23-44A5-416F-BB90-85680CA1D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BD82B-1948-4523-87DD-E7C5AA615393}" type="datetimeFigureOut">
              <a:rPr lang="nl-NL" smtClean="0"/>
              <a:t>3-2-2022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BF508A6-D891-495C-A9DD-6FFD116CC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090D14C-F2F9-4B14-8603-2AED2BF49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FDC8F-7E0F-4687-8499-0888816314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5162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C195CE-3691-4119-824C-40A29E36D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A09BE28-041C-4636-8004-086CD9D3C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BD82B-1948-4523-87DD-E7C5AA615393}" type="datetimeFigureOut">
              <a:rPr lang="nl-NL" smtClean="0"/>
              <a:t>3-2-2022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CEEE162-5125-430D-86EE-D6913F996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E3D2DE4-BD19-414D-9ED2-7FC410E8F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FDC8F-7E0F-4687-8499-0888816314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8004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29E4231-12B7-4C7B-9119-F65A1FEB7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BD82B-1948-4523-87DD-E7C5AA615393}" type="datetimeFigureOut">
              <a:rPr lang="nl-NL" smtClean="0"/>
              <a:t>3-2-2022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2596696-405A-4054-B0D5-371353B2E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CA9C8A5-4DCB-4661-8484-B0D195C93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FDC8F-7E0F-4687-8499-0888816314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7265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552856-C2FA-45B9-A267-E44099510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EED380-EE46-489E-85BB-59D7BAE48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6930B03-E1E5-4087-BC72-582B0F92D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6725BF3-29CF-4010-9864-8BC69697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BD82B-1948-4523-87DD-E7C5AA615393}" type="datetimeFigureOut">
              <a:rPr lang="nl-NL" smtClean="0"/>
              <a:t>3-2-2022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A5DD38F-F298-4C6C-B6EF-CAE05CFC4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5BDDFEB-61FB-47E4-A5E0-03B948734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FDC8F-7E0F-4687-8499-0888816314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101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FDB79E-574D-4A59-BAA8-5CC76293C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B5E4A20-75DF-4298-84B5-B8DDE8F4A0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F3A525-BA6E-4346-8F14-81B9274B5A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6B48412-73BE-4C97-9F5E-281C59EE6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BD82B-1948-4523-87DD-E7C5AA615393}" type="datetimeFigureOut">
              <a:rPr lang="nl-NL" smtClean="0"/>
              <a:t>3-2-2022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606A8F3-D6D5-4B9A-9053-9A4E502F8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1241732-ECA0-45A1-93B7-100D9810D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FDC8F-7E0F-4687-8499-0888816314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1339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553FADA-7867-40D1-A275-CF418EA39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A884C54-B828-4CF5-AC86-C6FC94B5D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899EB7E-E0C4-47FF-A83C-65D26212EB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BD82B-1948-4523-87DD-E7C5AA615393}" type="datetimeFigureOut">
              <a:rPr lang="nl-NL" smtClean="0"/>
              <a:t>3-2-2022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794DC24-9F9C-40F3-99E7-A87441B374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934294-A876-462E-9F3D-50B3F6F32E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FDC8F-7E0F-4687-8499-0888816314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3578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F902AE-DECC-4450-A7AC-992265A8D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86" y="691516"/>
            <a:ext cx="4478528" cy="1645501"/>
          </a:xfrm>
        </p:spPr>
        <p:txBody>
          <a:bodyPr>
            <a:normAutofit/>
          </a:bodyPr>
          <a:lstStyle/>
          <a:p>
            <a:r>
              <a:rPr lang="nl-NL" sz="4200" b="1" u="sng" dirty="0"/>
              <a:t>Bloemwerk op balie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A04026F-3E86-412B-AF43-B9BA1D383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3251200"/>
            <a:ext cx="3387105" cy="2925762"/>
          </a:xfrm>
        </p:spPr>
        <p:txBody>
          <a:bodyPr>
            <a:normAutofit/>
          </a:bodyPr>
          <a:lstStyle/>
          <a:p>
            <a:r>
              <a:rPr lang="nl-NL" sz="2400" dirty="0"/>
              <a:t>Welk bedrijf </a:t>
            </a:r>
          </a:p>
          <a:p>
            <a:r>
              <a:rPr lang="nl-NL" sz="2400" dirty="0"/>
              <a:t>Vorm + kleur balie/omgeving</a:t>
            </a:r>
          </a:p>
          <a:p>
            <a:r>
              <a:rPr lang="nl-NL" sz="2400" dirty="0"/>
              <a:t>Plaatsing bloemwerk</a:t>
            </a: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EBB6D9F6-3E47-45AD-8461-718A3C87E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8409" y="0"/>
            <a:ext cx="7653591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8">
            <a:extLst>
              <a:ext uri="{FF2B5EF4-FFF2-40B4-BE49-F238E27FC236}">
                <a16:creationId xmlns:a16="http://schemas.microsoft.com/office/drawing/2014/main" id="{A3B16A00-A549-4B07-B8C2-4B3A966D9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0141" y="321732"/>
            <a:ext cx="4111054" cy="3674848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AEDAE1CA-31BC-4651-B6AE-B16C6E53B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463" y="949968"/>
            <a:ext cx="3775899" cy="2409912"/>
          </a:xfrm>
          <a:prstGeom prst="rect">
            <a:avLst/>
          </a:prstGeom>
        </p:spPr>
      </p:pic>
      <p:sp>
        <p:nvSpPr>
          <p:cNvPr id="16" name="Rectangle 20">
            <a:extLst>
              <a:ext uri="{FF2B5EF4-FFF2-40B4-BE49-F238E27FC236}">
                <a16:creationId xmlns:a16="http://schemas.microsoft.com/office/drawing/2014/main" id="{33B86BAE-87B4-4192-ABB2-627FFC965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8156" y="321732"/>
            <a:ext cx="2766017" cy="3026832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27FBC53-9FBD-4900-B955-0E1972138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9639" y="613781"/>
            <a:ext cx="2438503" cy="2438503"/>
          </a:xfrm>
          <a:prstGeom prst="rect">
            <a:avLst/>
          </a:prstGeom>
        </p:spPr>
      </p:pic>
      <p:sp>
        <p:nvSpPr>
          <p:cNvPr id="18" name="Rectangle 22">
            <a:extLst>
              <a:ext uri="{FF2B5EF4-FFF2-40B4-BE49-F238E27FC236}">
                <a16:creationId xmlns:a16="http://schemas.microsoft.com/office/drawing/2014/main" id="{22BB4F03-4463-45CC-89A7-8E03412ED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0141" y="4155753"/>
            <a:ext cx="4111054" cy="2380509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4CA2077F-F16A-4436-B1A1-547977B5A6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0705" y="4318312"/>
            <a:ext cx="3413415" cy="2065554"/>
          </a:xfrm>
          <a:prstGeom prst="rect">
            <a:avLst/>
          </a:prstGeom>
        </p:spPr>
      </p:pic>
      <p:sp>
        <p:nvSpPr>
          <p:cNvPr id="20" name="Rectangle 24">
            <a:extLst>
              <a:ext uri="{FF2B5EF4-FFF2-40B4-BE49-F238E27FC236}">
                <a16:creationId xmlns:a16="http://schemas.microsoft.com/office/drawing/2014/main" id="{80E1AEAE-1F52-4C29-925C-27738417E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8156" y="3509431"/>
            <a:ext cx="2766017" cy="3026832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A05CDB9-09D6-4D9E-9AC0-1D25784A32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9639" y="3836859"/>
            <a:ext cx="2438503" cy="238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700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3631900-4F9E-4F46-A2B5-C7F349B1E0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294"/>
          <a:stretch/>
        </p:blipFill>
        <p:spPr>
          <a:xfrm>
            <a:off x="3" y="1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6B8BC15F-D405-474D-8554-E3FC46301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9416" y="802640"/>
            <a:ext cx="4506883" cy="55778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2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Eisen/aandachtspunten:</a:t>
            </a:r>
          </a:p>
          <a:p>
            <a:endParaRPr lang="nl-NL" sz="1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nl-NL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Detaillering </a:t>
            </a:r>
          </a:p>
          <a:p>
            <a:r>
              <a:rPr lang="nl-NL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Decoratie/materiaalkeuze passend bij bedrijf</a:t>
            </a:r>
          </a:p>
          <a:p>
            <a:r>
              <a:rPr lang="nl-NL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Houdbaarheid </a:t>
            </a:r>
          </a:p>
          <a:p>
            <a:r>
              <a:rPr lang="nl-NL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Kenmerken materialen </a:t>
            </a:r>
            <a:r>
              <a:rPr lang="nl-NL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(geur/ruien/symboliek)</a:t>
            </a:r>
          </a:p>
          <a:p>
            <a:r>
              <a:rPr lang="nl-NL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Vormgeving meerwaarde/tonend</a:t>
            </a:r>
          </a:p>
          <a:p>
            <a:r>
              <a:rPr lang="nl-NL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Verhouding </a:t>
            </a:r>
            <a:r>
              <a:rPr lang="nl-NL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(bloemwerk/ondergrond/omgeving)</a:t>
            </a:r>
          </a:p>
          <a:p>
            <a:r>
              <a:rPr lang="nl-NL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Techniek </a:t>
            </a:r>
            <a:r>
              <a:rPr lang="nl-N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nl-NL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stevigheid,waterdicht,gietrand,materiaalgebruik</a:t>
            </a:r>
            <a:r>
              <a:rPr lang="nl-N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1BBFB33-D287-4B24-8ABB-6A422F1787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32" r="2" b="224"/>
          <a:stretch/>
        </p:blipFill>
        <p:spPr>
          <a:xfrm>
            <a:off x="8580467" y="10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5152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14B7ED-AC96-440B-9862-AC407E022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0" y="3794336"/>
            <a:ext cx="4271630" cy="19222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b="1" u="sng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Inspiraties</a:t>
            </a:r>
            <a:endParaRPr lang="en-US" sz="4800" b="1" u="sng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0B21A5C-062F-46C2-8389-53D40F46A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83466"/>
            <a:ext cx="5549037" cy="6374535"/>
          </a:xfrm>
          <a:custGeom>
            <a:avLst/>
            <a:gdLst>
              <a:gd name="connsiteX0" fmla="*/ 2203019 w 5549037"/>
              <a:gd name="connsiteY0" fmla="*/ 0 h 6374535"/>
              <a:gd name="connsiteX1" fmla="*/ 5549037 w 5549037"/>
              <a:gd name="connsiteY1" fmla="*/ 3346018 h 6374535"/>
              <a:gd name="connsiteX2" fmla="*/ 3797930 w 5549037"/>
              <a:gd name="connsiteY2" fmla="*/ 6288190 h 6374535"/>
              <a:gd name="connsiteX3" fmla="*/ 3618689 w 5549037"/>
              <a:gd name="connsiteY3" fmla="*/ 6374535 h 6374535"/>
              <a:gd name="connsiteX4" fmla="*/ 779546 w 5549037"/>
              <a:gd name="connsiteY4" fmla="*/ 6374535 h 6374535"/>
              <a:gd name="connsiteX5" fmla="*/ 537516 w 5549037"/>
              <a:gd name="connsiteY5" fmla="*/ 6248727 h 6374535"/>
              <a:gd name="connsiteX6" fmla="*/ 74641 w 5549037"/>
              <a:gd name="connsiteY6" fmla="*/ 5927968 h 6374535"/>
              <a:gd name="connsiteX7" fmla="*/ 0 w 5549037"/>
              <a:gd name="connsiteY7" fmla="*/ 5860130 h 6374535"/>
              <a:gd name="connsiteX8" fmla="*/ 0 w 5549037"/>
              <a:gd name="connsiteY8" fmla="*/ 831906 h 6374535"/>
              <a:gd name="connsiteX9" fmla="*/ 74641 w 5549037"/>
              <a:gd name="connsiteY9" fmla="*/ 764068 h 6374535"/>
              <a:gd name="connsiteX10" fmla="*/ 2203019 w 5549037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9037" h="6374535">
                <a:moveTo>
                  <a:pt x="2203019" y="0"/>
                </a:moveTo>
                <a:cubicBezTo>
                  <a:pt x="4050974" y="0"/>
                  <a:pt x="5549037" y="1498063"/>
                  <a:pt x="5549037" y="3346018"/>
                </a:cubicBezTo>
                <a:cubicBezTo>
                  <a:pt x="5549037" y="4616487"/>
                  <a:pt x="4840968" y="5721578"/>
                  <a:pt x="3797930" y="6288190"/>
                </a:cubicBezTo>
                <a:lnTo>
                  <a:pt x="3618689" y="6374535"/>
                </a:lnTo>
                <a:lnTo>
                  <a:pt x="779546" y="6374535"/>
                </a:lnTo>
                <a:lnTo>
                  <a:pt x="537516" y="6248727"/>
                </a:lnTo>
                <a:cubicBezTo>
                  <a:pt x="374031" y="6154721"/>
                  <a:pt x="219238" y="6047301"/>
                  <a:pt x="74641" y="5927968"/>
                </a:cubicBezTo>
                <a:lnTo>
                  <a:pt x="0" y="5860130"/>
                </a:lnTo>
                <a:lnTo>
                  <a:pt x="0" y="831906"/>
                </a:lnTo>
                <a:lnTo>
                  <a:pt x="74641" y="764068"/>
                </a:lnTo>
                <a:cubicBezTo>
                  <a:pt x="653030" y="286739"/>
                  <a:pt x="1394539" y="0"/>
                  <a:pt x="220301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BCA7284-40B1-40E5-A9BA-210C5314FB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63" r="3" b="3"/>
          <a:stretch/>
        </p:blipFill>
        <p:spPr>
          <a:xfrm>
            <a:off x="1" y="647373"/>
            <a:ext cx="5385130" cy="6210629"/>
          </a:xfrm>
          <a:custGeom>
            <a:avLst/>
            <a:gdLst/>
            <a:ahLst/>
            <a:cxnLst/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A177BCC-4208-4795-8572-4D623BA1E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C5AC7D3-843F-4896-AAC0-323A5FB7DF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3041" r="2" b="2"/>
          <a:stretch/>
        </p:blipFill>
        <p:spPr>
          <a:xfrm>
            <a:off x="5398355" y="1"/>
            <a:ext cx="4151376" cy="2349401"/>
          </a:xfrm>
          <a:custGeom>
            <a:avLst/>
            <a:gdLst/>
            <a:ahLst/>
            <a:cxnLst/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89893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5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EBC4D07D-E9C5-4389-B350-A26F4C0FDE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28535" y="643467"/>
            <a:ext cx="3314784" cy="557106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6D6351B-E727-4D15-A7C5-F5934DFD3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72" y="643467"/>
            <a:ext cx="47751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535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E90EB45-EEE9-4563-8179-65EF62AE0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C215DD2-1950-4A1D-85D4-0B706C022D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37" b="15518"/>
          <a:stretch/>
        </p:blipFill>
        <p:spPr>
          <a:xfrm>
            <a:off x="6176433" y="1828551"/>
            <a:ext cx="5372100" cy="3200897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23D0EF74-AD1E-4FD9-914D-8EC9058EB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A4219DDB-7A59-4C06-AA34-79977981DE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60" r="3" b="11304"/>
          <a:stretch/>
        </p:blipFill>
        <p:spPr>
          <a:xfrm>
            <a:off x="774167" y="643467"/>
            <a:ext cx="511069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49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77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A4D0BCEB-B8F8-4FED-A657-D9AAA35951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89258" y="643467"/>
            <a:ext cx="3593337" cy="5571066"/>
          </a:xfrm>
          <a:prstGeom prst="rect">
            <a:avLst/>
          </a:prstGeom>
        </p:spPr>
      </p:pic>
      <p:sp>
        <p:nvSpPr>
          <p:cNvPr id="12" name="Rectangle 16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86F29BD-2D7E-41F7-B273-34F36A197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633" y="643467"/>
            <a:ext cx="406687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876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0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478A9FA-D62D-4149-AB55-0F1E8A16E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205" y="643466"/>
            <a:ext cx="3997239" cy="5571066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fbeelding 5">
            <a:extLst>
              <a:ext uri="{FF2B5EF4-FFF2-40B4-BE49-F238E27FC236}">
                <a16:creationId xmlns:a16="http://schemas.microsoft.com/office/drawing/2014/main" id="{2D62E4E4-A370-4C5A-BA6A-AECE8B401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8602" y="643467"/>
            <a:ext cx="324514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366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F4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Tijdelijke aanduiding voor inhoud 3" descr="Afbeelding met boom, buiten, plant&#10;&#10;Automatisch gegenereerde beschrijving">
            <a:extLst>
              <a:ext uri="{FF2B5EF4-FFF2-40B4-BE49-F238E27FC236}">
                <a16:creationId xmlns:a16="http://schemas.microsoft.com/office/drawing/2014/main" id="{2813FA08-DD7E-4C81-8351-C7629D40B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969" y="643467"/>
            <a:ext cx="3481916" cy="557106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 descr="Afbeelding met boom, plant&#10;&#10;Automatisch gegenereerde beschrijving">
            <a:extLst>
              <a:ext uri="{FF2B5EF4-FFF2-40B4-BE49-F238E27FC236}">
                <a16:creationId xmlns:a16="http://schemas.microsoft.com/office/drawing/2014/main" id="{1F24E087-CE52-4BAD-98A6-48D0F30A5C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3" b="4164"/>
          <a:stretch/>
        </p:blipFill>
        <p:spPr>
          <a:xfrm>
            <a:off x="641180" y="769102"/>
            <a:ext cx="5129784" cy="531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175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Tijdelijke aanduiding voor inhoud 4" descr="Afbeelding met binnen, bloem, plant, boeket&#10;&#10;Automatisch gegenereerde beschrijving">
            <a:extLst>
              <a:ext uri="{FF2B5EF4-FFF2-40B4-BE49-F238E27FC236}">
                <a16:creationId xmlns:a16="http://schemas.microsoft.com/office/drawing/2014/main" id="{0C346A14-4886-468A-BD4F-290B48B3B0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362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4391304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57</Words>
  <Application>Microsoft Office PowerPoint</Application>
  <PresentationFormat>Breedbeeld</PresentationFormat>
  <Paragraphs>14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Kantoorthema</vt:lpstr>
      <vt:lpstr>Bloemwerk op balie</vt:lpstr>
      <vt:lpstr>PowerPoint-presentatie</vt:lpstr>
      <vt:lpstr>Inspiraties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Bloemwerk op balie</dc:title>
  <dc:creator>Jacintha Westerink</dc:creator>
  <cp:lastModifiedBy>Jacintha Westerink</cp:lastModifiedBy>
  <cp:revision>2</cp:revision>
  <dcterms:created xsi:type="dcterms:W3CDTF">2021-11-15T22:01:36Z</dcterms:created>
  <dcterms:modified xsi:type="dcterms:W3CDTF">2022-02-03T21:11:52Z</dcterms:modified>
</cp:coreProperties>
</file>